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90" d="100"/>
          <a:sy n="90" d="100"/>
        </p:scale>
        <p:origin x="90" y="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a-ES" smtClean="0"/>
              <a:t>Feu clic aquí per editar l'estil de subtítols del patró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1CCE9-7D45-4022-8B5A-BEAD396A00F2}" type="datetimeFigureOut">
              <a:rPr lang="ca-ES" smtClean="0"/>
              <a:t>07/08/2018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25AFF-DF83-443B-AF45-9CA447B780B9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174063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1CCE9-7D45-4022-8B5A-BEAD396A00F2}" type="datetimeFigureOut">
              <a:rPr lang="ca-ES" smtClean="0"/>
              <a:t>07/08/2018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25AFF-DF83-443B-AF45-9CA447B780B9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929851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1CCE9-7D45-4022-8B5A-BEAD396A00F2}" type="datetimeFigureOut">
              <a:rPr lang="ca-ES" smtClean="0"/>
              <a:t>07/08/2018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25AFF-DF83-443B-AF45-9CA447B780B9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265653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1CCE9-7D45-4022-8B5A-BEAD396A00F2}" type="datetimeFigureOut">
              <a:rPr lang="ca-ES" smtClean="0"/>
              <a:t>07/08/2018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25AFF-DF83-443B-AF45-9CA447B780B9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198411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1CCE9-7D45-4022-8B5A-BEAD396A00F2}" type="datetimeFigureOut">
              <a:rPr lang="ca-ES" smtClean="0"/>
              <a:t>07/08/2018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25AFF-DF83-443B-AF45-9CA447B780B9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09603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1CCE9-7D45-4022-8B5A-BEAD396A00F2}" type="datetimeFigureOut">
              <a:rPr lang="ca-ES" smtClean="0"/>
              <a:t>07/08/2018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25AFF-DF83-443B-AF45-9CA447B780B9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597410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1CCE9-7D45-4022-8B5A-BEAD396A00F2}" type="datetimeFigureOut">
              <a:rPr lang="ca-ES" smtClean="0"/>
              <a:t>07/08/2018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25AFF-DF83-443B-AF45-9CA447B780B9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17570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1CCE9-7D45-4022-8B5A-BEAD396A00F2}" type="datetimeFigureOut">
              <a:rPr lang="ca-ES" smtClean="0"/>
              <a:t>07/08/2018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25AFF-DF83-443B-AF45-9CA447B780B9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14266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1CCE9-7D45-4022-8B5A-BEAD396A00F2}" type="datetimeFigureOut">
              <a:rPr lang="ca-ES" smtClean="0"/>
              <a:t>07/08/2018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25AFF-DF83-443B-AF45-9CA447B780B9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856324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1CCE9-7D45-4022-8B5A-BEAD396A00F2}" type="datetimeFigureOut">
              <a:rPr lang="ca-ES" smtClean="0"/>
              <a:t>07/08/2018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25AFF-DF83-443B-AF45-9CA447B780B9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634420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1CCE9-7D45-4022-8B5A-BEAD396A00F2}" type="datetimeFigureOut">
              <a:rPr lang="ca-ES" smtClean="0"/>
              <a:t>07/08/2018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25AFF-DF83-443B-AF45-9CA447B780B9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0603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E1CCE9-7D45-4022-8B5A-BEAD396A00F2}" type="datetimeFigureOut">
              <a:rPr lang="ca-ES" smtClean="0"/>
              <a:t>07/08/2018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25AFF-DF83-443B-AF45-9CA447B780B9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985736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adreDeText 3"/>
          <p:cNvSpPr txBox="1"/>
          <p:nvPr/>
        </p:nvSpPr>
        <p:spPr>
          <a:xfrm>
            <a:off x="2315737" y="3217127"/>
            <a:ext cx="75424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2800" dirty="0" err="1" smtClean="0">
                <a:latin typeface="DejaVu Sans Mono" panose="020B0609030804020204" pitchFamily="49" charset="0"/>
                <a:ea typeface="DejaVu Sans Mono" panose="020B0609030804020204" pitchFamily="49" charset="0"/>
                <a:cs typeface="DejaVu Sans Mono" panose="020B0609030804020204" pitchFamily="49" charset="0"/>
              </a:rPr>
              <a:t>Typewriter</a:t>
            </a:r>
            <a:r>
              <a:rPr lang="ca-ES" sz="2800" dirty="0" smtClean="0">
                <a:latin typeface="DejaVu Sans Mono" panose="020B0609030804020204" pitchFamily="49" charset="0"/>
                <a:ea typeface="DejaVu Sans Mono" panose="020B0609030804020204" pitchFamily="49" charset="0"/>
                <a:cs typeface="DejaVu Sans Mono" panose="020B0609030804020204" pitchFamily="49" charset="0"/>
              </a:rPr>
              <a:t> text test in PowerPoint</a:t>
            </a:r>
            <a:endParaRPr lang="ca-ES" sz="2800" dirty="0">
              <a:latin typeface="DejaVu Sans Mono" panose="020B0609030804020204" pitchFamily="49" charset="0"/>
              <a:ea typeface="DejaVu Sans Mono" panose="020B0609030804020204" pitchFamily="49" charset="0"/>
              <a:cs typeface="DejaVu Sans Mon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7562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Tema de l'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Pantalla panoràmica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4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DejaVu Sans Mono</vt:lpstr>
      <vt:lpstr>Tema de l'Office</vt:lpstr>
      <vt:lpstr>Presentació del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2018-08-07T05:48:39Z</dcterms:created>
  <dcterms:modified xsi:type="dcterms:W3CDTF">2018-08-07T05:48:51Z</dcterms:modified>
</cp:coreProperties>
</file>