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A4FC0-BE96-4932-ADE3-788384D0C727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D1502-0F05-411B-8085-279E9D605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8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A4FC0-BE96-4932-ADE3-788384D0C727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D1502-0F05-411B-8085-279E9D605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9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A4FC0-BE96-4932-ADE3-788384D0C727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D1502-0F05-411B-8085-279E9D605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91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A4FC0-BE96-4932-ADE3-788384D0C727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D1502-0F05-411B-8085-279E9D605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1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A4FC0-BE96-4932-ADE3-788384D0C727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D1502-0F05-411B-8085-279E9D605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12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A4FC0-BE96-4932-ADE3-788384D0C727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D1502-0F05-411B-8085-279E9D605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830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A4FC0-BE96-4932-ADE3-788384D0C727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D1502-0F05-411B-8085-279E9D605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084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A4FC0-BE96-4932-ADE3-788384D0C727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D1502-0F05-411B-8085-279E9D605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61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A4FC0-BE96-4932-ADE3-788384D0C727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D1502-0F05-411B-8085-279E9D605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66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A4FC0-BE96-4932-ADE3-788384D0C727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D1502-0F05-411B-8085-279E9D605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87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A4FC0-BE96-4932-ADE3-788384D0C727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D1502-0F05-411B-8085-279E9D605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11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hf sldNum="0" hdr="0" ftr="0" dt="0"/>
  <p:txStyles>
    <p:bodyStyle>
      <a:lvl1pPr marL="0" indent="0" algn="l" defTabSz="514350" rtl="0" eaLnBrk="1" latinLnBrk="0" hangingPunct="1">
        <a:defRPr sz="1500" b="1" kern="1200" baseline="0">
          <a:latin typeface="Arial" pitchFamily="34" charset="0"/>
        </a:defRPr>
      </a:lvl1pPr>
    </p:body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3927478"/>
            <a:ext cx="9144000" cy="548522"/>
          </a:xfrm>
        </p:spPr>
        <p:txBody>
          <a:bodyPr numCol="4">
            <a:normAutofit fontScale="85000" lnSpcReduction="10000"/>
          </a:bodyPr>
          <a:lstStyle/>
          <a:p>
            <a:r>
              <a:rPr lang="en-US" sz="1350" b="1" dirty="0">
              </a:rPr>
              <a:t>Aaaaaaa aaaaa</a:t>
            </a:r>
          </a:p>
          <a:p>
            <a:r>
              <a:rPr lang="en-US" sz="1050" dirty="0"/>
              <a:t>Bbbbbb bbbbbbbb bbbbbbbb</a:t>
            </a:r>
          </a:p>
          <a:p>
            <a:r>
              <a:rPr lang="en-US" sz="1050" dirty="0"/>
              <a:t>Ccccccccc ccc cccccc</a:t>
            </a:r>
          </a:p>
          <a:p>
            <a:r>
              <a:rPr lang="en-US" sz="1350" b="1" dirty="0">
              </a:rPr>
              <a:t>Dddddd dddddd</a:t>
            </a:r>
            <a:endParaRPr lang="en-US" sz="1050" b="1" dirty="0">
            </a:endParaRPr>
          </a:p>
          <a:p>
            <a:r>
              <a:rPr lang="en-US" sz="1050" dirty="0"/>
              <a:t>Eee eeeeeeeee eeeeeee </a:t>
            </a:r>
          </a:p>
          <a:p>
            <a:r>
              <a:rPr lang="en-US" sz="1050" dirty="0"/>
              <a:t>Ffffff fffff</a:t>
            </a:r>
          </a:p>
          <a:p>
            <a:r>
              <a:rPr lang="en-US" sz="1350" b="1" dirty="0">
              </a:rPr>
              <a:t>Ggggg ggggg</a:t>
            </a:r>
          </a:p>
          <a:p>
            <a:r>
              <a:rPr lang="en-US" sz="1050" dirty="0"/>
              <a:t>Hhhhh hhhhhhhh</a:t>
            </a:r>
          </a:p>
          <a:p>
            <a:r>
              <a:rPr lang="en-US" sz="1050" dirty="0"/>
              <a:t>Iiiiiii iiiii</a:t>
            </a:r>
          </a:p>
          <a:p>
            <a:r>
              <a:rPr lang="en-US" sz="1350" b="1" dirty="0">
              </a:rPr>
              <a:t>Jjjjj jjjjjjjj	jjjjj jjjjjj</a:t>
            </a:r>
          </a:p>
          <a:p>
            <a:r>
              <a:rPr lang="en-US" sz="1050" dirty="0"/>
              <a:t>Kkkkkkkkk kkkkkkkkk	kk kkkkk</a:t>
            </a:r>
          </a:p>
          <a:p>
            <a:r>
              <a:rPr lang="en-US" sz="1050" dirty="0"/>
              <a:t>Lll l llllll lllll	llllll lllll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2018-09-19T09:32:44Z</dcterms:created>
  <dcterms:modified xsi:type="dcterms:W3CDTF">2018-09-19T09:32:56Z</dcterms:modified>
</cp:coreProperties>
</file>