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7" autoAdjust="0"/>
    <p:restoredTop sz="94660"/>
  </p:normalViewPr>
  <p:slideViewPr>
    <p:cSldViewPr snapToGrid="0">
      <p:cViewPr varScale="1">
        <p:scale>
          <a:sx n="60" d="100"/>
          <a:sy n="60" d="100"/>
        </p:scale>
        <p:origin x="58" y="3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DA46-1D7D-4300-A920-6ECD3ED308FE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170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DA46-1D7D-4300-A920-6ECD3ED308FE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495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DA46-1D7D-4300-A920-6ECD3ED308FE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451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DA46-1D7D-4300-A920-6ECD3ED308FE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705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DA46-1D7D-4300-A920-6ECD3ED308FE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17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DA46-1D7D-4300-A920-6ECD3ED308FE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279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DA46-1D7D-4300-A920-6ECD3ED308FE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756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DA46-1D7D-4300-A920-6ECD3ED308FE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7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DA46-1D7D-4300-A920-6ECD3ED308FE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427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DA46-1D7D-4300-A920-6ECD3ED308FE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65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DA46-1D7D-4300-A920-6ECD3ED308FE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967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6DA46-1D7D-4300-A920-6ECD3ED308FE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87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da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457701" y="1790701"/>
            <a:ext cx="1881188" cy="1881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17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luke</dc:creator>
  <cp:lastModifiedBy>luke</cp:lastModifiedBy>
  <cp:revision>1</cp:revision>
  <dcterms:created xsi:type="dcterms:W3CDTF">2018-10-13T19:46:32Z</dcterms:created>
  <dcterms:modified xsi:type="dcterms:W3CDTF">2018-10-13T19:47:06Z</dcterms:modified>
</cp:coreProperties>
</file>