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91" d="100"/>
          <a:sy n="91" d="100"/>
        </p:scale>
        <p:origin x="-16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0A1F1C-FD65-4FDE-B199-2917B7F52F40}" type="datetimeFigureOut">
              <a:rPr lang="en-US" smtClean="0"/>
              <a:t>7/8/2018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F11AA-990A-463D-9039-20547D110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812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F11AA-990A-463D-9039-20547D110D6C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504FB2-6762-4B6A-BDAD-ED3C44EAD2F6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F32BB7-A0A2-4FBF-8528-BC4BFEAE864A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0C510A-3827-48A4-A3B0-CA042F10DE36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71A6A8-84B6-4FF9-A99E-253A0D8FDB08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732F23-8647-4A48-BB45-6FE8502C78F3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D834C3-F747-4482-BBF9-D581468A9C7D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7959C-9711-445D-806A-77707D258ED0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A12E6E-A822-46E6-A664-EED9013A9D3E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75D11D-FB5F-431C-B457-155DF448E7E3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1D7430-C0A5-4E61-8F73-6C0538056CD3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D510D9-079C-47AB-8694-A879320A1242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单击此处编辑母版文本样式</a:t>
            </a:r>
          </a:p>
          <a:p>
            <a:pPr lvl="1"/>
            <a:r>
              <a:rPr lang="en-US" smtClean="0"/>
              <a:t>第二级</a:t>
            </a:r>
          </a:p>
          <a:p>
            <a:pPr lvl="2"/>
            <a:r>
              <a:rPr lang="en-US" smtClean="0"/>
              <a:t>第三级</a:t>
            </a:r>
          </a:p>
          <a:p>
            <a:pPr lvl="3"/>
            <a:r>
              <a:rPr lang="en-US" smtClean="0"/>
              <a:t>第四级</a:t>
            </a:r>
          </a:p>
          <a:p>
            <a:pPr lvl="4"/>
            <a:r>
              <a:rPr lang="en-US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88CA4213-5A6F-46EE-B7BE-400810118674}" type="slidenum">
              <a:rPr lang="he-IL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d Square"/>
          <p:cNvSpPr>
            <a:spLocks noChangeArrowheads="1"/>
          </p:cNvSpPr>
          <p:nvPr/>
        </p:nvSpPr>
        <p:spPr bwMode="auto">
          <a:xfrm>
            <a:off x="1828800" y="1828800"/>
            <a:ext cx="2540000" cy="2540000"/>
          </a:xfrm>
          <a:prstGeom prst="flowChartProcess">
            <a:avLst/>
          </a:prstGeom>
          <a:solidFill>
            <a:srgbClr val="EB810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Focus:LightSpeed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</p:bld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</Words>
  <Application>Microsoft Office PowerPoint</Application>
  <PresentationFormat>如螢幕大小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默认设计模板</vt:lpstr>
      <vt:lpstr>PowerPoint 簡報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/>
  <cp:lastModifiedBy>Win7User</cp:lastModifiedBy>
  <cp:revision>3</cp:revision>
  <dcterms:created xsi:type="dcterms:W3CDTF">2006-03-03T23:11:40Z</dcterms:created>
  <dcterms:modified xsi:type="dcterms:W3CDTF">2018-07-08T09:51:30Z</dcterms:modified>
</cp:coreProperties>
</file>