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4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3C4A6-6F3F-4647-A902-74E902B4FEA0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AA507-3471-4DF0-827B-F9B7CB0960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3C4A6-6F3F-4647-A902-74E902B4FEA0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AA507-3471-4DF0-827B-F9B7CB0960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3C4A6-6F3F-4647-A902-74E902B4FEA0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AA507-3471-4DF0-827B-F9B7CB0960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3C4A6-6F3F-4647-A902-74E902B4FEA0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AA507-3471-4DF0-827B-F9B7CB0960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3C4A6-6F3F-4647-A902-74E902B4FEA0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AA507-3471-4DF0-827B-F9B7CB0960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3C4A6-6F3F-4647-A902-74E902B4FEA0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AA507-3471-4DF0-827B-F9B7CB0960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3C4A6-6F3F-4647-A902-74E902B4FEA0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AA507-3471-4DF0-827B-F9B7CB0960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3C4A6-6F3F-4647-A902-74E902B4FEA0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AA507-3471-4DF0-827B-F9B7CB0960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3C4A6-6F3F-4647-A902-74E902B4FEA0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AA507-3471-4DF0-827B-F9B7CB0960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3C4A6-6F3F-4647-A902-74E902B4FEA0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AA507-3471-4DF0-827B-F9B7CB0960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3C4A6-6F3F-4647-A902-74E902B4FEA0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AA507-3471-4DF0-827B-F9B7CB0960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3C4A6-6F3F-4647-A902-74E902B4FEA0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AA507-3471-4DF0-827B-F9B7CB0960A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90000220"/>
              </p:ext>
            </p:extLst>
          </p:nvPr>
        </p:nvGraphicFramePr>
        <p:xfrm>
          <a:off x="3168911" y="2231892"/>
          <a:ext cx="2712912" cy="732256"/>
        </p:xfrm>
        <a:graphic>
          <a:graphicData uri="http://schemas.openxmlformats.org/drawingml/2006/table">
            <a:tbl>
              <a:tblPr/>
              <a:tblGrid>
                <a:gridCol w="2712912"/>
              </a:tblGrid>
              <a:tr h="732256">
                <a:tc>
                  <a:txBody>
                    <a:bodyPr/>
                    <a:lstStyle/>
                    <a:p>
                      <a:pPr algn="ctr" rtl="1"/>
                      <a:r>
                        <a:rPr lang="en-US" sz="3200" b="1" smtClean="0">
                          <a:solidFill>
                            <a:srgbClr val="40404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Test</a:t>
                      </a:r>
                      <a:endParaRPr lang="he-IL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T="41148" marB="4114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</cp:revision>
  <dcterms:created xsi:type="dcterms:W3CDTF">2013-03-12T18:36:42Z</dcterms:created>
  <dcterms:modified xsi:type="dcterms:W3CDTF">2013-03-12T18:37:21Z</dcterms:modified>
</cp:coreProperties>
</file>