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0080625" cy="7559675"/>
  <p:notesSz cx="7559675" cy="10691812"/>
</p:presentation>
</file>

<file path=ppt/commentAuthors.xml><?xml version="1.0" encoding="utf-8"?>
<p:cmAuthorLst xmlns:p="http://schemas.openxmlformats.org/presentationml/2006/main">
  <p:cmAuthor id="0" name="Anonymous" initials="A" lastIdx="1" clrIdx="0"/>
</p:cmAuthorLst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commentAuthors" Target="commentAuthors.xml"/>
</Relationships>
</file>

<file path=ppt/comments/comment1.xml><?xml version="1.0" encoding="utf-8"?>
<p:cmLst xmlns:p="http://schemas.openxmlformats.org/presentationml/2006/main">
  <p:cm authorId="0" dt="2017-06-06T22:57:25.000000000" idx="1">
    <p:pos x="2879" y="2159"/>
    <p:text>Comment</p:text>
  </p:cm>
</p:cmLst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de-DE" sz="2000" spc="-1" strike="noStrike">
                <a:latin typeface="Arial"/>
              </a:rPr>
              <a:t>Click to edit the notes format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hdr"/>
          </p:nvPr>
        </p:nvSpPr>
        <p:spPr>
          <a:xfrm>
            <a:off x="1512000" y="588060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de-DE" sz="1400" spc="-1" strike="noStrike">
                <a:latin typeface="Times New Roman"/>
              </a:rPr>
              <a:t>&lt;header&gt;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de-DE" sz="1400" spc="-1" strike="noStrike">
                <a:latin typeface="Times New Roman"/>
              </a:rPr>
              <a:t>&lt;date/time&gt;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de-DE" sz="1400" spc="-1" strike="noStrike">
                <a:latin typeface="Times New Roman"/>
              </a:rPr>
              <a:t>&lt;footer&gt;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902D6934-CDB3-4EF4-A0D6-4ACAF9D86DE3}" type="slidenum">
              <a:rPr b="0" lang="de-DE" sz="1400" spc="-1" strike="noStrike">
                <a:latin typeface="Times New Roman"/>
              </a:rPr>
              <a:t>&lt;number&gt;</a:t>
            </a:fld>
            <a:endParaRPr b="0" lang="de-D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200" cy="4809600"/>
          </a:xfrm>
          <a:prstGeom prst="rect">
            <a:avLst/>
          </a:prstGeom>
        </p:spPr>
        <p:txBody>
          <a:bodyPr lIns="0" rIns="0" tIns="0" bIns="0"/>
          <a:p>
            <a:r>
              <a:rPr b="0" lang="de-DE" sz="2000" spc="-1" strike="noStrike">
                <a:latin typeface="Arial"/>
              </a:rPr>
              <a:t>Note</a:t>
            </a:r>
            <a:endParaRPr b="0" lang="de-DE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omments" Target="../comments/comment1.xml"/><Relationship Id="rId3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504000" y="1768680"/>
            <a:ext cx="9069840" cy="438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LibreOfficeDev/5.5.0.0.alpha0$Linux_X86_64 LibreOffice_project/59c3fe83ea86c45a92bb04abf3137f875a80ce02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2017-06-06T22:55:19Z</dcterms:created>
  <dc:creator/>
  <dc:description/>
  <dc:language>de-DE</dc:language>
  <cp:lastModifiedBy/>
  <dcterms:modified xsi:type="dcterms:W3CDTF">2017-06-09T22:07:29Z</dcterms:modified>
  <cp:revision>12</cp:revision>
  <dc:subject/>
  <dc:title/>
</cp:coreProperties>
</file>