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2.png" ContentType="image/png"/>
  <Override PartName="/ppt/media/image1.png" ContentType="image/png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2"/>
  </p:sldMasterIdLst>
  <p:sldIdLst>
    <p:sldId id="256" r:id="rId3"/>
  </p:sldIdLst>
  <p:sldSz cx="10080625" cy="7559675"/>
  <p:notesSz cx="7772400" cy="100584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pic>
        <p:nvPicPr>
          <p:cNvPr id="37" name="" descr=""/>
          <p:cNvPicPr/>
          <p:nvPr/>
        </p:nvPicPr>
        <p:blipFill>
          <a:blip r:embed="rId2"/>
          <a:stretch/>
        </p:blipFill>
        <p:spPr>
          <a:xfrm>
            <a:off x="2292120" y="1768680"/>
            <a:ext cx="5495040" cy="4384440"/>
          </a:xfrm>
          <a:prstGeom prst="rect">
            <a:avLst/>
          </a:prstGeom>
          <a:ln>
            <a:noFill/>
          </a:ln>
        </p:spPr>
      </p:pic>
      <p:pic>
        <p:nvPicPr>
          <p:cNvPr id="38" name="" descr=""/>
          <p:cNvPicPr/>
          <p:nvPr/>
        </p:nvPicPr>
        <p:blipFill>
          <a:blip r:embed="rId3"/>
          <a:stretch/>
        </p:blipFill>
        <p:spPr>
          <a:xfrm>
            <a:off x="2292120" y="1768680"/>
            <a:ext cx="5495040" cy="438444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en-US" sz="4400">
                <a:latin typeface="Arial"/>
              </a:rPr>
              <a:t>Click to edit the title text format</a:t>
            </a:r>
            <a:endParaRPr/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/>
          <a:p>
            <a:pPr>
              <a:buSzPct val="45000"/>
              <a:buFont typeface="StarSymbol"/>
              <a:buChar char=""/>
            </a:pPr>
            <a:r>
              <a:rPr lang="en-US" sz="3200">
                <a:latin typeface="Arial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US" sz="2800">
                <a:latin typeface="Arial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US" sz="2400">
                <a:latin typeface="Arial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US" sz="2000">
                <a:latin typeface="Arial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US" sz="2000">
                <a:latin typeface="Arial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 sz="2000">
                <a:latin typeface="Arial"/>
              </a:rPr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n-US" sz="2000">
                <a:latin typeface="Arial"/>
              </a:rPr>
              <a:t>Seventh Outline Level</a:t>
            </a:r>
            <a:endParaRPr/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r>
              <a:rPr lang="en-US" sz="1400">
                <a:latin typeface="Times New Roman"/>
              </a:rPr>
              <a:t>&lt;date/time&gt;</a:t>
            </a:r>
            <a:endParaRPr/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rIns="0" tIns="0" bIns="0"/>
          <a:p>
            <a:pPr algn="ctr"/>
            <a:r>
              <a:rPr lang="en-US" sz="1400">
                <a:latin typeface="Times New Roman"/>
              </a:rPr>
              <a:t>&lt;footer&gt;</a:t>
            </a:r>
            <a:endParaRPr/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pPr algn="r"/>
            <a:fld id="{7299E140-9796-4434-BDD5-7969CEE1E298}" type="slidenum">
              <a:rPr lang="en-US" sz="1400">
                <a:latin typeface="Times New Roman"/>
              </a:rPr>
              <a:t>&lt;number&gt;</a:t>
            </a:fld>
            <a:endParaRPr/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lang="en-US" sz="4400">
                <a:latin typeface="Arial"/>
              </a:rPr>
              <a:t>Empty Property test</a:t>
            </a:r>
            <a:endParaRPr/>
          </a:p>
        </p:txBody>
      </p:sp>
      <p:sp>
        <p:nvSpPr>
          <p:cNvPr id="40" name="TextShape 2"/>
          <p:cNvSpPr txBox="1"/>
          <p:nvPr/>
        </p:nvSpPr>
        <p:spPr>
          <a:xfrm>
            <a:off x="504000" y="1769040"/>
            <a:ext cx="9071640" cy="43844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endParaRPr/>
          </a:p>
        </p:txBody>
      </p:sp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Application>LibreOfficeDev/4.5.0.0.alpha0$Linux_X86_64 LibreOffice_project/95942b16f44bc6eac57ad7b579b4158565446884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2015-05-29T14:46:15Z</dcterms:created>
  <dc:creator/>
  <dc:description/>
  <dc:language>en-US</dc:language>
  <cp:lastModifiedBy/>
  <dcterms:modified xsi:type="dcterms:W3CDTF">2015-05-29T14:47:34Z</dcterms:modified>
  <cp:revision>2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Hello">
    <vt:lpwstr>Hi</vt:lpwstr>
  </property>
  <property fmtid="{D5CDD505-2E9C-101B-9397-08002B2CF9AE}" pid="3" name="Testing">
    <vt:lpwstr/>
  </property>
</Properties>
</file>