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50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98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BEFC4-D6EE-443A-89EA-420DCD4817DC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4B050-13CA-4584-9240-5C1F27B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6304"/>
            <a:ext cx="11753088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8979" y="381001"/>
            <a:ext cx="109728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44800" y="2819400"/>
            <a:ext cx="8746979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4AAD347D-5ACD-4C99-B74B-A9C85AD731AF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33504" y="3267456"/>
            <a:ext cx="98755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498230"/>
            <a:ext cx="103632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87713"/>
            <a:ext cx="103632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2325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400800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948"/>
            <a:ext cx="109728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218"/>
            <a:ext cx="109728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43403" y="105765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515" y="304800"/>
            <a:ext cx="524256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17515" y="1107560"/>
            <a:ext cx="524256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11555275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924" y="4724400"/>
            <a:ext cx="73152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53924" y="5388937"/>
            <a:ext cx="73152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06400" y="249864"/>
            <a:ext cx="113792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7085"/>
            <a:ext cx="11747795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727200" y="6400800"/>
            <a:ext cx="5616352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16800" y="6400800"/>
            <a:ext cx="400304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509A250-FF31-4206-8172-F9D3106AACB1}" type="datetimeFigureOut">
              <a:rPr lang="en-US" smtClean="0"/>
              <a:pPr/>
              <a:t>4/9/2016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18603" y="6514568"/>
            <a:ext cx="619051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46237"/>
            <a:ext cx="109728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0472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4909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user</cp:lastModifiedBy>
  <cp:revision>26</cp:revision>
  <dcterms:created xsi:type="dcterms:W3CDTF">2016-01-21T13:13:52Z</dcterms:created>
  <dcterms:modified xsi:type="dcterms:W3CDTF">2016-04-08T22:35:08Z</dcterms:modified>
</cp:coreProperties>
</file>