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164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9896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6456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989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1960" y="437508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375080"/>
            <a:ext cx="9070920" cy="2379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/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F101B131-2191-4171-A1C1-B1B181B111F1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Hello</a:t>
            </a:r>
            <a:endParaRPr/>
          </a:p>
        </p:txBody>
      </p:sp>
      <p:sp>
        <p:nvSpPr>
          <p:cNvPr id="38" name="TextShape 2"/>
          <p:cNvSpPr txBox="1"/>
          <p:nvPr/>
        </p:nvSpPr>
        <p:spPr>
          <a:xfrm>
            <a:off x="504000" y="1769040"/>
            <a:ext cx="9071640" cy="4989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b="1" lang="en-US"/>
              <a:t>Radekski :-)</a:t>
            </a:r>
            <a:endParaRPr/>
          </a:p>
        </p:txBody>
      </p:sp>
      <p:pic>
        <p:nvPicPr>
          <p:cNvPr descr="" id="39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416120" y="2011680"/>
            <a:ext cx="1161720" cy="114264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