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9" autoAdjust="0"/>
    <p:restoredTop sz="94660"/>
  </p:normalViewPr>
  <p:slideViewPr>
    <p:cSldViewPr snapToGrid="0">
      <p:cViewPr>
        <p:scale>
          <a:sx n="50" d="100"/>
          <a:sy n="50" d="100"/>
        </p:scale>
        <p:origin x="-78" y="39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1B2CB-FBAD-4336-A3EE-0D008566C028}" type="datetimeFigureOut">
              <a:rPr lang="en-US" smtClean="0"/>
              <a:t>7/24/2017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7C8AC-CFAE-461D-BA7C-91E643208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983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1B2CB-FBAD-4336-A3EE-0D008566C028}" type="datetimeFigureOut">
              <a:rPr lang="en-US" smtClean="0"/>
              <a:t>7/24/2017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7C8AC-CFAE-461D-BA7C-91E643208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926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1B2CB-FBAD-4336-A3EE-0D008566C028}" type="datetimeFigureOut">
              <a:rPr lang="en-US" smtClean="0"/>
              <a:t>7/24/2017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7C8AC-CFAE-461D-BA7C-91E643208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02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1B2CB-FBAD-4336-A3EE-0D008566C028}" type="datetimeFigureOut">
              <a:rPr lang="en-US" smtClean="0"/>
              <a:t>7/24/2017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7C8AC-CFAE-461D-BA7C-91E643208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296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1B2CB-FBAD-4336-A3EE-0D008566C028}" type="datetimeFigureOut">
              <a:rPr lang="en-US" smtClean="0"/>
              <a:t>7/24/2017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7C8AC-CFAE-461D-BA7C-91E643208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395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1B2CB-FBAD-4336-A3EE-0D008566C028}" type="datetimeFigureOut">
              <a:rPr lang="en-US" smtClean="0"/>
              <a:t>7/24/2017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7C8AC-CFAE-461D-BA7C-91E643208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08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1B2CB-FBAD-4336-A3EE-0D008566C028}" type="datetimeFigureOut">
              <a:rPr lang="en-US" smtClean="0"/>
              <a:t>7/24/2017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7C8AC-CFAE-461D-BA7C-91E643208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864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1B2CB-FBAD-4336-A3EE-0D008566C028}" type="datetimeFigureOut">
              <a:rPr lang="en-US" smtClean="0"/>
              <a:t>7/24/2017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7C8AC-CFAE-461D-BA7C-91E643208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663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1B2CB-FBAD-4336-A3EE-0D008566C028}" type="datetimeFigureOut">
              <a:rPr lang="en-US" smtClean="0"/>
              <a:t>7/24/2017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7C8AC-CFAE-461D-BA7C-91E643208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330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1B2CB-FBAD-4336-A3EE-0D008566C028}" type="datetimeFigureOut">
              <a:rPr lang="en-US" smtClean="0"/>
              <a:t>7/24/2017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7C8AC-CFAE-461D-BA7C-91E643208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772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1B2CB-FBAD-4336-A3EE-0D008566C028}" type="datetimeFigureOut">
              <a:rPr lang="en-US" smtClean="0"/>
              <a:t>7/24/2017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7C8AC-CFAE-461D-BA7C-91E643208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032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1B2CB-FBAD-4336-A3EE-0D008566C028}" type="datetimeFigureOut">
              <a:rPr lang="en-US" smtClean="0"/>
              <a:t>7/24/2017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47C8AC-CFAE-461D-BA7C-91E643208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63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 flipH="1">
            <a:off x="1325063" y="882473"/>
            <a:ext cx="1905" cy="1076325"/>
          </a:xfrm>
          <a:prstGeom prst="line">
            <a:avLst/>
          </a:prstGeom>
          <a:ln>
            <a:head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cxnSp>
      <p:cxnSp>
        <p:nvCxnSpPr>
          <p:cNvPr id="5" name="Straight Connector 4"/>
          <p:cNvCxnSpPr/>
          <p:nvPr/>
        </p:nvCxnSpPr>
        <p:spPr>
          <a:xfrm flipH="1">
            <a:off x="1556838" y="881838"/>
            <a:ext cx="1905" cy="1076325"/>
          </a:xfrm>
          <a:prstGeom prst="line">
            <a:avLst/>
          </a:prstGeom>
          <a:ln>
            <a:headEnd type="arrow" w="lg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cxnSp>
      <p:cxnSp>
        <p:nvCxnSpPr>
          <p:cNvPr id="6" name="Straight Connector 5"/>
          <p:cNvCxnSpPr/>
          <p:nvPr/>
        </p:nvCxnSpPr>
        <p:spPr>
          <a:xfrm flipH="1">
            <a:off x="1780993" y="881838"/>
            <a:ext cx="1905" cy="1076325"/>
          </a:xfrm>
          <a:prstGeom prst="line">
            <a:avLst/>
          </a:prstGeom>
          <a:ln>
            <a:head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cxnSp>
      <p:cxnSp>
        <p:nvCxnSpPr>
          <p:cNvPr id="7" name="Straight Connector 6"/>
          <p:cNvCxnSpPr/>
          <p:nvPr/>
        </p:nvCxnSpPr>
        <p:spPr>
          <a:xfrm flipH="1">
            <a:off x="3384411" y="876758"/>
            <a:ext cx="1905" cy="1075690"/>
          </a:xfrm>
          <a:prstGeom prst="line">
            <a:avLst/>
          </a:prstGeom>
          <a:ln w="25560">
            <a:head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cxnSp>
      <p:cxnSp>
        <p:nvCxnSpPr>
          <p:cNvPr id="8" name="Straight Connector 7"/>
          <p:cNvCxnSpPr/>
          <p:nvPr/>
        </p:nvCxnSpPr>
        <p:spPr>
          <a:xfrm flipH="1">
            <a:off x="3615551" y="876123"/>
            <a:ext cx="1905" cy="1075690"/>
          </a:xfrm>
          <a:prstGeom prst="line">
            <a:avLst/>
          </a:prstGeom>
          <a:ln w="25560">
            <a:headEnd type="arrow" w="med" len="sm"/>
            <a:tailEnd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cxnSp>
      <p:cxnSp>
        <p:nvCxnSpPr>
          <p:cNvPr id="9" name="Straight Connector 8"/>
          <p:cNvCxnSpPr/>
          <p:nvPr/>
        </p:nvCxnSpPr>
        <p:spPr>
          <a:xfrm flipH="1">
            <a:off x="3840976" y="876758"/>
            <a:ext cx="1905" cy="1076325"/>
          </a:xfrm>
          <a:prstGeom prst="line">
            <a:avLst/>
          </a:prstGeom>
          <a:ln w="25560">
            <a:head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cxnSp>
      <p:cxnSp>
        <p:nvCxnSpPr>
          <p:cNvPr id="10" name="Straight Connector 9"/>
          <p:cNvCxnSpPr/>
          <p:nvPr/>
        </p:nvCxnSpPr>
        <p:spPr>
          <a:xfrm flipH="1">
            <a:off x="4488046" y="876123"/>
            <a:ext cx="1905" cy="1075690"/>
          </a:xfrm>
          <a:prstGeom prst="line">
            <a:avLst/>
          </a:prstGeom>
          <a:ln w="44280">
            <a:head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cxnSp>
      <p:cxnSp>
        <p:nvCxnSpPr>
          <p:cNvPr id="11" name="Straight Connector 10"/>
          <p:cNvCxnSpPr/>
          <p:nvPr/>
        </p:nvCxnSpPr>
        <p:spPr>
          <a:xfrm flipH="1">
            <a:off x="4718551" y="875488"/>
            <a:ext cx="1905" cy="1075690"/>
          </a:xfrm>
          <a:prstGeom prst="line">
            <a:avLst/>
          </a:prstGeom>
          <a:ln w="44280">
            <a:headEnd type="arrow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cxnSp>
      <p:cxnSp>
        <p:nvCxnSpPr>
          <p:cNvPr id="12" name="Straight Connector 11"/>
          <p:cNvCxnSpPr/>
          <p:nvPr/>
        </p:nvCxnSpPr>
        <p:spPr>
          <a:xfrm flipH="1">
            <a:off x="4943341" y="875488"/>
            <a:ext cx="1905" cy="1075690"/>
          </a:xfrm>
          <a:prstGeom prst="line">
            <a:avLst/>
          </a:prstGeom>
          <a:ln w="44280">
            <a:head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cxnSp>
      <p:cxnSp>
        <p:nvCxnSpPr>
          <p:cNvPr id="13" name="Straight Connector 12"/>
          <p:cNvCxnSpPr/>
          <p:nvPr/>
        </p:nvCxnSpPr>
        <p:spPr>
          <a:xfrm flipH="1">
            <a:off x="5714207" y="875488"/>
            <a:ext cx="1905" cy="1075690"/>
          </a:xfrm>
          <a:prstGeom prst="line">
            <a:avLst/>
          </a:prstGeom>
          <a:ln w="66675">
            <a:head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cxnSp>
      <p:cxnSp>
        <p:nvCxnSpPr>
          <p:cNvPr id="14" name="Straight Connector 13"/>
          <p:cNvCxnSpPr/>
          <p:nvPr/>
        </p:nvCxnSpPr>
        <p:spPr>
          <a:xfrm flipH="1">
            <a:off x="5944712" y="874853"/>
            <a:ext cx="1905" cy="1075690"/>
          </a:xfrm>
          <a:prstGeom prst="line">
            <a:avLst/>
          </a:prstGeom>
          <a:ln w="66675">
            <a:headEnd type="arrow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cxnSp>
      <p:cxnSp>
        <p:nvCxnSpPr>
          <p:cNvPr id="15" name="Straight Connector 14"/>
          <p:cNvCxnSpPr/>
          <p:nvPr/>
        </p:nvCxnSpPr>
        <p:spPr>
          <a:xfrm flipH="1">
            <a:off x="6169502" y="874853"/>
            <a:ext cx="1905" cy="1075690"/>
          </a:xfrm>
          <a:prstGeom prst="line">
            <a:avLst/>
          </a:prstGeom>
          <a:ln w="66675">
            <a:head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cxnSp>
      <p:cxnSp>
        <p:nvCxnSpPr>
          <p:cNvPr id="16" name="Straight Connector 15"/>
          <p:cNvCxnSpPr/>
          <p:nvPr/>
        </p:nvCxnSpPr>
        <p:spPr>
          <a:xfrm flipH="1">
            <a:off x="6398102" y="874853"/>
            <a:ext cx="1905" cy="1075690"/>
          </a:xfrm>
          <a:prstGeom prst="line">
            <a:avLst/>
          </a:prstGeom>
          <a:ln w="66675">
            <a:head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cxnSp>
      <p:cxnSp>
        <p:nvCxnSpPr>
          <p:cNvPr id="17" name="Straight Connector 16"/>
          <p:cNvCxnSpPr/>
          <p:nvPr/>
        </p:nvCxnSpPr>
        <p:spPr>
          <a:xfrm flipH="1">
            <a:off x="2357912" y="878028"/>
            <a:ext cx="1905" cy="1076325"/>
          </a:xfrm>
          <a:prstGeom prst="line">
            <a:avLst/>
          </a:prstGeom>
          <a:ln w="0">
            <a:head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cxnSp>
      <p:cxnSp>
        <p:nvCxnSpPr>
          <p:cNvPr id="18" name="Straight Connector 17"/>
          <p:cNvCxnSpPr/>
          <p:nvPr/>
        </p:nvCxnSpPr>
        <p:spPr>
          <a:xfrm flipH="1">
            <a:off x="2589687" y="876758"/>
            <a:ext cx="1905" cy="1076325"/>
          </a:xfrm>
          <a:prstGeom prst="line">
            <a:avLst/>
          </a:prstGeom>
          <a:ln w="0">
            <a:headEnd type="arrow" w="lg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cxnSp>
      <p:cxnSp>
        <p:nvCxnSpPr>
          <p:cNvPr id="19" name="Straight Connector 18"/>
          <p:cNvCxnSpPr/>
          <p:nvPr/>
        </p:nvCxnSpPr>
        <p:spPr>
          <a:xfrm flipH="1">
            <a:off x="2813842" y="876758"/>
            <a:ext cx="1905" cy="1076325"/>
          </a:xfrm>
          <a:prstGeom prst="line">
            <a:avLst/>
          </a:prstGeom>
          <a:ln w="0">
            <a:head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cxnSp>
    </p:spTree>
    <p:extLst>
      <p:ext uri="{BB962C8B-B14F-4D97-AF65-F5344CB8AC3E}">
        <p14:creationId xmlns:p14="http://schemas.microsoft.com/office/powerpoint/2010/main" val="30642283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Vasily Melenchuk</dc:creator>
  <cp:lastModifiedBy>Vasily Melenchuk</cp:lastModifiedBy>
  <cp:revision>1</cp:revision>
  <dcterms:created xsi:type="dcterms:W3CDTF">2017-07-24T18:11:26Z</dcterms:created>
  <dcterms:modified xsi:type="dcterms:W3CDTF">2017-07-24T18:15:04Z</dcterms:modified>
</cp:coreProperties>
</file>