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2.png" ContentType="image/png"/>
  <Override PartName="/ppt/media/image1.png" ContentType="image/png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" descr=""/>
          <p:cNvPicPr/>
          <p:nvPr/>
        </p:nvPicPr>
        <p:blipFill>
          <a:blip r:embed="rId2"/>
          <a:stretch/>
        </p:blipFill>
        <p:spPr>
          <a:xfrm>
            <a:off x="2292480" y="1768320"/>
            <a:ext cx="5494320" cy="4383720"/>
          </a:xfrm>
          <a:prstGeom prst="rect">
            <a:avLst/>
          </a:prstGeom>
          <a:ln>
            <a:noFill/>
          </a:ln>
        </p:spPr>
      </p:pic>
      <p:pic>
        <p:nvPicPr>
          <p:cNvPr id="35" name="" descr=""/>
          <p:cNvPicPr/>
          <p:nvPr/>
        </p:nvPicPr>
        <p:blipFill>
          <a:blip r:embed="rId3"/>
          <a:stretch/>
        </p:blipFill>
        <p:spPr>
          <a:xfrm>
            <a:off x="2292480" y="1768320"/>
            <a:ext cx="5494320" cy="43837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0920" cy="5848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438372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GB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4058640"/>
            <a:ext cx="9071640" cy="2090880"/>
          </a:xfrm>
          <a:prstGeom prst="rect">
            <a:avLst/>
          </a:prstGeom>
        </p:spPr>
        <p:txBody>
          <a:bodyPr lIns="0" rIns="0" tIns="0" bIns="0"/>
          <a:p>
            <a:endParaRPr b="0" lang="en-GB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0920" cy="126144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8680"/>
            <a:ext cx="9071640" cy="438372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1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CustomShape 1"/>
          <p:cNvSpPr/>
          <p:nvPr/>
        </p:nvSpPr>
        <p:spPr>
          <a:xfrm>
            <a:off x="504000" y="301320"/>
            <a:ext cx="9070920" cy="1261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7" name="CustomShape 2"/>
          <p:cNvSpPr/>
          <p:nvPr/>
        </p:nvSpPr>
        <p:spPr>
          <a:xfrm>
            <a:off x="504000" y="1769040"/>
            <a:ext cx="9070920" cy="4383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/>
          <a:p>
            <a:pPr algn="ctr">
              <a:lnSpc>
                <a:spcPct val="100000"/>
              </a:lnSpc>
            </a:pPr>
            <a:r>
              <a:rPr b="0" lang="en-GB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Something</a:t>
            </a:r>
            <a:endParaRPr b="0" lang="en-GB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Collabora_Office/5.1.10.15$Linux_X86_64 LibreOffice_project/345fa14e85e6e36ad0280f4e549c70f6b9af1a18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2017-01-03T17:23:48Z</dcterms:created>
  <dc:creator>Jan Holesovsky</dc:creator>
  <dc:description/>
  <dc:language>en-GB</dc:language>
  <cp:lastModifiedBy>Jan Holesovsky</cp:lastModifiedBy>
  <dcterms:modified xsi:type="dcterms:W3CDTF">2017-01-03T17:25:05Z</dcterms:modified>
  <cp:revision>2</cp:revision>
  <dc:subject/>
  <dc:title/>
</cp:coreProperties>
</file>